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ประกาศกระทรวงแรงงาน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อัตราเงินสมทบ วิธีการเรียกเก็บเงินสมทบ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ค่าจ้าง</a:t>
            </a:r>
            <a:r>
              <a:rPr lang="th-TH" altLang="en-US" sz="3400" dirty="0" smtClean="0">
                <a:solidFill>
                  <a:prstClr val="black"/>
                </a:solidFill>
              </a:rPr>
              <a:t>ขั้นต่ำและขั้นสูง ที่ใช้เป็นฐานในการคำนวณเงินสมทบกองทุนพัฒนาฝีมือแรงงาน (ฉบับที่ 2)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กุมภาพันธ์ 2564</a:t>
            </a: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ให้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ยกเลิกความในข้อ 9 ของประกาศกระทรวงแรงงาน เรื่อง อัตราเงินสมทบ วิธีการเรียกเก็บเงินสมทบ ค่าจ้างขั้นต่ำและขั้นสูงที่ใช้เป็นฐานในการคำนวณเงินสมทบกองทุนพัฒนาฝีมือแรงงาน ลงวันที่ 1 กรกฎาคม พ.ศ. 2558 และให้ใช้ความต่อไปนี้แทน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    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“ข้อ 9 การยื่นแบบแสดงการส่งเงินสมทบตามข้อ 8 ให้ยื่นด้วยวิธีการทางอิเล็กทรอนิกส์ของกรมพัฒนาฝีมือแรงงาน เว้นแต่ในกรณีที่ยังไม่สามารถยื่นด้วยวิธีการทางอิเล็กทรอนิกส์ได้หรือระบบอิเล็กทรอนิกส์ขัดข้อง กรณีสถานประกอบกิจการตั้งอยู่ในกรุงเทพมหานคร ให้ยื่น ณ สถาบันพัฒนาฝีมือแรงงาน 13 กรุงเทพมหานคร หรือสำนักงานพัฒนาฝีมือแรงงานกรุงเทพมหานครพื้นที่ 1 - 5 กรณีสถานประกอบกิจการตั้งอยู่ในจังหวัดอื่น ให้ยื่น ณ หน่วยงานของกรมพัฒนาฝีมือแรงงานที่ตั้งอยู่ในจังหวัดนั้นกรณีที่ผู้ประกอบกิจการมีสาขาหรือมีลูกจ้างทำงานในท้องที่อื่นด้วย ให้นับรวมจำนวนลูกจ้างของสาขาทุกแห่งเข้าด้วยกัน และให้สำนักงานใหญ่ยื่นแบบแสดงการส่งเงินสมทบรวมกัน”</a:t>
            </a:r>
            <a:endParaRPr lang="th-TH" sz="235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149</Words>
  <Application>Microsoft Office PowerPoint</Application>
  <PresentationFormat>นำเสนอทางหน้าจอ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150</cp:revision>
  <dcterms:created xsi:type="dcterms:W3CDTF">2020-07-02T04:19:53Z</dcterms:created>
  <dcterms:modified xsi:type="dcterms:W3CDTF">2021-02-03T02:16:26Z</dcterms:modified>
</cp:coreProperties>
</file>